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/>
    <p:restoredTop sz="94676"/>
  </p:normalViewPr>
  <p:slideViewPr>
    <p:cSldViewPr snapToGrid="0" snapToObjects="1" showGuides="1">
      <p:cViewPr varScale="1">
        <p:scale>
          <a:sx n="106" d="100"/>
          <a:sy n="106" d="100"/>
        </p:scale>
        <p:origin x="10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6217D-9D1D-E54F-AB83-64FF07DF1D18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BF645-86C5-8F4D-9C11-34BA6C37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1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into bullets</a:t>
            </a:r>
          </a:p>
          <a:p>
            <a:r>
              <a:rPr lang="en-US" dirty="0" smtClean="0"/>
              <a:t>GNSS</a:t>
            </a:r>
            <a:r>
              <a:rPr lang="en-US" baseline="0" dirty="0" smtClean="0"/>
              <a:t> is important technology that we use everyday</a:t>
            </a:r>
          </a:p>
          <a:p>
            <a:r>
              <a:rPr lang="en-US" baseline="0" dirty="0" smtClean="0"/>
              <a:t>There are sometime large jumps in measurements due to signal blockage or </a:t>
            </a:r>
            <a:r>
              <a:rPr lang="en-US" baseline="0" dirty="0" err="1" smtClean="0"/>
              <a:t>ionosphhere</a:t>
            </a:r>
            <a:r>
              <a:rPr lang="en-US" baseline="0" dirty="0" smtClean="0"/>
              <a:t> activity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this project,</a:t>
            </a:r>
            <a:r>
              <a:rPr lang="en-US" dirty="0" smtClean="0"/>
              <a:t> want to identify some factors associated with these jumps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BF645-86C5-8F4D-9C11-34BA6C372A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TEC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the acronym</a:t>
            </a:r>
          </a:p>
          <a:p>
            <a:r>
              <a:rPr lang="en-US" baseline="0" dirty="0" smtClean="0"/>
              <a:t>Total electron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BF645-86C5-8F4D-9C11-34BA6C372A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3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BF645-86C5-8F4D-9C11-34BA6C372A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BF645-86C5-8F4D-9C11-34BA6C372A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4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4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82DDB-260B-4946-B4C3-01A0229684F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97F4-AC93-7240-AD9E-3E19C87D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4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charset="0"/>
                <a:ea typeface="Times New Roman" charset="0"/>
                <a:cs typeface="Times New Roman" charset="0"/>
              </a:rPr>
              <a:t>Analysis of Phase Jump Occurrence in IGS Station Data </a:t>
            </a:r>
            <a:endParaRPr lang="en-US" sz="4000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Zijun</a:t>
            </a:r>
            <a:r>
              <a:rPr lang="en-US" dirty="0" smtClean="0"/>
              <a:t> </a:t>
            </a:r>
            <a:r>
              <a:rPr lang="en-US" dirty="0" smtClean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Motivation and </a:t>
            </a:r>
            <a:r>
              <a:rPr lang="en-US" b="1" dirty="0" smtClean="0"/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r>
              <a:rPr lang="en-US" dirty="0"/>
              <a:t>Global Positioning System (GPS) is an important technology that many of us use everyday</a:t>
            </a:r>
          </a:p>
          <a:p>
            <a:r>
              <a:rPr lang="en-US" dirty="0"/>
              <a:t> </a:t>
            </a:r>
            <a:r>
              <a:rPr lang="en-US" dirty="0" smtClean="0"/>
              <a:t>A </a:t>
            </a:r>
            <a:r>
              <a:rPr lang="en-US" dirty="0"/>
              <a:t>major source of error impacting GPS measurements are cycle slips / phase jumps</a:t>
            </a:r>
          </a:p>
          <a:p>
            <a:r>
              <a:rPr lang="en-US" dirty="0"/>
              <a:t> </a:t>
            </a:r>
            <a:r>
              <a:rPr lang="en-US" dirty="0" smtClean="0"/>
              <a:t>We </a:t>
            </a:r>
            <a:r>
              <a:rPr lang="en-US" dirty="0"/>
              <a:t>use the dual-frequency TEC combination as an easy way to identify cycle slips in data</a:t>
            </a:r>
          </a:p>
          <a:p>
            <a:r>
              <a:rPr lang="en-US" dirty="0"/>
              <a:t> </a:t>
            </a:r>
            <a:r>
              <a:rPr lang="en-US" dirty="0" smtClean="0"/>
              <a:t>We </a:t>
            </a:r>
            <a:r>
              <a:rPr lang="en-US" dirty="0"/>
              <a:t>explore occurrence of cycle slips: do they occur for certain satellites, certain locations around the Earth, when satellites are in particular part of the sky</a:t>
            </a:r>
          </a:p>
          <a:p>
            <a:r>
              <a:rPr lang="en-US" dirty="0"/>
              <a:t> </a:t>
            </a:r>
            <a:r>
              <a:rPr lang="en-US" dirty="0" smtClean="0"/>
              <a:t>Understanding </a:t>
            </a:r>
            <a:r>
              <a:rPr lang="en-US" dirty="0"/>
              <a:t>the answers to these questions helps us design and use GPS station data more effectively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8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 line is Total Electron Content.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09" y="2816796"/>
            <a:ext cx="7277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process all data for a given station for 2017</a:t>
            </a:r>
          </a:p>
          <a:p>
            <a:r>
              <a:rPr lang="en-US" dirty="0" smtClean="0"/>
              <a:t>Make TEC plots</a:t>
            </a:r>
          </a:p>
          <a:p>
            <a:r>
              <a:rPr lang="en-US" dirty="0" smtClean="0"/>
              <a:t>Detect TEC jumps and enter into table</a:t>
            </a:r>
            <a:endParaRPr lang="en-US" dirty="0"/>
          </a:p>
          <a:p>
            <a:r>
              <a:rPr lang="en-US" dirty="0" smtClean="0"/>
              <a:t>Make analysis plots to identify factors associated with phase jumps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61" y="3913687"/>
            <a:ext cx="18542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35" y="4267642"/>
            <a:ext cx="2215891" cy="21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5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</a:t>
            </a:r>
            <a:endParaRPr lang="en-US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0809"/>
            <a:ext cx="2784787" cy="2563967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9" y="4370825"/>
            <a:ext cx="2473998" cy="2487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8" y="1460809"/>
            <a:ext cx="2727521" cy="2528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02" y="4370824"/>
            <a:ext cx="2549191" cy="2487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24" y="1445643"/>
            <a:ext cx="2689822" cy="2543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09" y="4370824"/>
            <a:ext cx="2483937" cy="24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83753" cy="2407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2433"/>
            <a:ext cx="2791955" cy="279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46" y="1690688"/>
            <a:ext cx="2549383" cy="232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07" y="4404731"/>
            <a:ext cx="2287622" cy="22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	 From the bar plot, there is no clearly evidence showing that the IIF blocks satellite has significant different than other satellite.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127</Words>
  <Application>Microsoft Macintosh PowerPoint</Application>
  <PresentationFormat>Widescreen</PresentationFormat>
  <Paragraphs>32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Mangal</vt:lpstr>
      <vt:lpstr>Times New Roman</vt:lpstr>
      <vt:lpstr>Office Theme</vt:lpstr>
      <vt:lpstr>Analysis of Phase Jump Occurrence in IGS Station Data </vt:lpstr>
      <vt:lpstr>Motivation and Objective</vt:lpstr>
      <vt:lpstr>TEC</vt:lpstr>
      <vt:lpstr>Methodology</vt:lpstr>
      <vt:lpstr>Result</vt:lpstr>
      <vt:lpstr>Conclusion</vt:lpstr>
      <vt:lpstr>Conclusion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Phase Jump Occurrence in IGS Station Data </dc:title>
  <dc:creator>liuzijun96@sina.com</dc:creator>
  <cp:lastModifiedBy>liuzijun96@sina.com</cp:lastModifiedBy>
  <cp:revision>10</cp:revision>
  <dcterms:created xsi:type="dcterms:W3CDTF">2019-04-29T16:58:45Z</dcterms:created>
  <dcterms:modified xsi:type="dcterms:W3CDTF">2019-04-29T22:23:35Z</dcterms:modified>
</cp:coreProperties>
</file>